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3.jpg" ContentType="image/pn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68" r:id="rId5"/>
    <p:sldId id="276" r:id="rId6"/>
    <p:sldId id="278" r:id="rId7"/>
    <p:sldId id="326" r:id="rId8"/>
    <p:sldId id="338" r:id="rId9"/>
  </p:sldIdLst>
  <p:sldSz cx="12192000" cy="6858000"/>
  <p:notesSz cx="6669088" cy="987266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78"/>
    <p:restoredTop sz="96327"/>
  </p:normalViewPr>
  <p:slideViewPr>
    <p:cSldViewPr snapToGrid="0" snapToObjects="1" showGuides="1">
      <p:cViewPr varScale="1">
        <p:scale>
          <a:sx n="83" d="100"/>
          <a:sy n="83" d="100"/>
        </p:scale>
        <p:origin x="533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st-Groenman, D." userId="e5225263-4796-497b-ae5d-fb47212daca9" providerId="ADAL" clId="{342C6145-3FC1-4938-A752-9FEFE15415F8}"/>
    <pc:docChg chg="custSel delSld modSld">
      <pc:chgData name="Aust-Groenman, D." userId="e5225263-4796-497b-ae5d-fb47212daca9" providerId="ADAL" clId="{342C6145-3FC1-4938-A752-9FEFE15415F8}" dt="2022-05-13T07:43:33.963" v="5" actId="47"/>
      <pc:docMkLst>
        <pc:docMk/>
      </pc:docMkLst>
      <pc:sldChg chg="delSp mod">
        <pc:chgData name="Aust-Groenman, D." userId="e5225263-4796-497b-ae5d-fb47212daca9" providerId="ADAL" clId="{342C6145-3FC1-4938-A752-9FEFE15415F8}" dt="2022-05-13T07:43:18.642" v="0" actId="478"/>
        <pc:sldMkLst>
          <pc:docMk/>
          <pc:sldMk cId="1821695030" sldId="276"/>
        </pc:sldMkLst>
        <pc:picChg chg="del">
          <ac:chgData name="Aust-Groenman, D." userId="e5225263-4796-497b-ae5d-fb47212daca9" providerId="ADAL" clId="{342C6145-3FC1-4938-A752-9FEFE15415F8}" dt="2022-05-13T07:43:18.642" v="0" actId="478"/>
          <ac:picMkLst>
            <pc:docMk/>
            <pc:sldMk cId="1821695030" sldId="276"/>
            <ac:picMk id="4" creationId="{00000000-0000-0000-0000-000000000000}"/>
          </ac:picMkLst>
        </pc:picChg>
      </pc:sldChg>
      <pc:sldChg chg="delSp mod">
        <pc:chgData name="Aust-Groenman, D." userId="e5225263-4796-497b-ae5d-fb47212daca9" providerId="ADAL" clId="{342C6145-3FC1-4938-A752-9FEFE15415F8}" dt="2022-05-13T07:43:22.624" v="1" actId="478"/>
        <pc:sldMkLst>
          <pc:docMk/>
          <pc:sldMk cId="2612588521" sldId="278"/>
        </pc:sldMkLst>
        <pc:picChg chg="del">
          <ac:chgData name="Aust-Groenman, D." userId="e5225263-4796-497b-ae5d-fb47212daca9" providerId="ADAL" clId="{342C6145-3FC1-4938-A752-9FEFE15415F8}" dt="2022-05-13T07:43:22.624" v="1" actId="478"/>
          <ac:picMkLst>
            <pc:docMk/>
            <pc:sldMk cId="2612588521" sldId="278"/>
            <ac:picMk id="8" creationId="{00000000-0000-0000-0000-000000000000}"/>
          </ac:picMkLst>
        </pc:picChg>
      </pc:sldChg>
      <pc:sldChg chg="delSp mod">
        <pc:chgData name="Aust-Groenman, D." userId="e5225263-4796-497b-ae5d-fb47212daca9" providerId="ADAL" clId="{342C6145-3FC1-4938-A752-9FEFE15415F8}" dt="2022-05-13T07:43:26.016" v="2" actId="478"/>
        <pc:sldMkLst>
          <pc:docMk/>
          <pc:sldMk cId="3158806709" sldId="326"/>
        </pc:sldMkLst>
        <pc:picChg chg="del">
          <ac:chgData name="Aust-Groenman, D." userId="e5225263-4796-497b-ae5d-fb47212daca9" providerId="ADAL" clId="{342C6145-3FC1-4938-A752-9FEFE15415F8}" dt="2022-05-13T07:43:26.016" v="2" actId="478"/>
          <ac:picMkLst>
            <pc:docMk/>
            <pc:sldMk cId="3158806709" sldId="326"/>
            <ac:picMk id="4" creationId="{00000000-0000-0000-0000-000000000000}"/>
          </ac:picMkLst>
        </pc:picChg>
      </pc:sldChg>
      <pc:sldChg chg="del">
        <pc:chgData name="Aust-Groenman, D." userId="e5225263-4796-497b-ae5d-fb47212daca9" providerId="ADAL" clId="{342C6145-3FC1-4938-A752-9FEFE15415F8}" dt="2022-05-13T07:43:33.963" v="5" actId="47"/>
        <pc:sldMkLst>
          <pc:docMk/>
          <pc:sldMk cId="2849753591" sldId="327"/>
        </pc:sldMkLst>
      </pc:sldChg>
      <pc:sldChg chg="del">
        <pc:chgData name="Aust-Groenman, D." userId="e5225263-4796-497b-ae5d-fb47212daca9" providerId="ADAL" clId="{342C6145-3FC1-4938-A752-9FEFE15415F8}" dt="2022-05-13T07:43:31.841" v="4" actId="47"/>
        <pc:sldMkLst>
          <pc:docMk/>
          <pc:sldMk cId="543805941" sldId="336"/>
        </pc:sldMkLst>
      </pc:sldChg>
      <pc:sldChg chg="delSp mod">
        <pc:chgData name="Aust-Groenman, D." userId="e5225263-4796-497b-ae5d-fb47212daca9" providerId="ADAL" clId="{342C6145-3FC1-4938-A752-9FEFE15415F8}" dt="2022-05-13T07:43:29.172" v="3" actId="478"/>
        <pc:sldMkLst>
          <pc:docMk/>
          <pc:sldMk cId="2200864216" sldId="338"/>
        </pc:sldMkLst>
        <pc:picChg chg="del">
          <ac:chgData name="Aust-Groenman, D." userId="e5225263-4796-497b-ae5d-fb47212daca9" providerId="ADAL" clId="{342C6145-3FC1-4938-A752-9FEFE15415F8}" dt="2022-05-13T07:43:29.172" v="3" actId="478"/>
          <ac:picMkLst>
            <pc:docMk/>
            <pc:sldMk cId="2200864216" sldId="338"/>
            <ac:picMk id="4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B12C04-DD7F-42C6-8387-7FC29B397927}" type="datetimeFigureOut">
              <a:rPr lang="nl-NL" smtClean="0"/>
              <a:t>13-5-2022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777607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FCEE5-520E-415C-8D89-6333F961687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22661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36E85-B930-2448-A5F8-A8FF751FB745}" type="datetimeFigureOut">
              <a:rPr lang="nl-NL" smtClean="0"/>
              <a:t>13-5-2022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1233488"/>
            <a:ext cx="5922962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66909" y="4751219"/>
            <a:ext cx="533527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777607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6E803-664E-6748-B626-44D658F5DC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0622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CAD53086-CB63-4345-B7C2-6EFF3AFF56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  <a:blipFill>
            <a:blip r:embed="rId2"/>
            <a:stretch>
              <a:fillRect l="-6250" r="-6250"/>
            </a:stretch>
          </a:blipFill>
        </p:spPr>
        <p:txBody>
          <a:bodyPr bIns="1080000" anchor="ctr"/>
          <a:lstStyle>
            <a:lvl1pPr algn="ct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dirty="0"/>
              <a:t>Klik op het icoon</a:t>
            </a:r>
          </a:p>
          <a:p>
            <a:r>
              <a:rPr lang="nl-NL" dirty="0"/>
              <a:t>om een afbeelding</a:t>
            </a:r>
          </a:p>
          <a:p>
            <a:r>
              <a:rPr lang="nl-NL" dirty="0"/>
              <a:t>Toe te voegen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53D03E0-47BD-6A4F-AA9A-56F02A590C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9635"/>
          <a:stretch/>
        </p:blipFill>
        <p:spPr>
          <a:xfrm>
            <a:off x="-44450" y="0"/>
            <a:ext cx="6140449" cy="6858000"/>
          </a:xfrm>
          <a:prstGeom prst="rect">
            <a:avLst/>
          </a:prstGeom>
        </p:spPr>
      </p:pic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239D4025-A08F-E44A-ADE8-D53D480034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3644900"/>
            <a:ext cx="10899775" cy="2413000"/>
          </a:xfrm>
          <a:solidFill>
            <a:srgbClr val="FFE200"/>
          </a:solidFill>
          <a:ln>
            <a:noFill/>
          </a:ln>
          <a:effectLst>
            <a:outerShdw blurRad="279400" dist="12700" dir="5400000" algn="t" rotWithShape="0">
              <a:prstClr val="black">
                <a:alpha val="36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lang="nl-NL" sz="1800" dirty="0" smtClean="0">
                <a:solidFill>
                  <a:srgbClr val="FFE200"/>
                </a:solidFill>
              </a:defRPr>
            </a:lvl1pPr>
            <a:lvl2pPr>
              <a:buNone/>
              <a:defRPr lang="nl-NL" sz="1800" dirty="0" smtClean="0">
                <a:solidFill>
                  <a:schemeClr val="lt1"/>
                </a:solidFill>
              </a:defRPr>
            </a:lvl2pPr>
            <a:lvl3pPr>
              <a:buNone/>
              <a:defRPr lang="nl-NL" dirty="0" smtClean="0">
                <a:solidFill>
                  <a:schemeClr val="lt1"/>
                </a:solidFill>
              </a:defRPr>
            </a:lvl3pPr>
            <a:lvl4pPr>
              <a:buNone/>
              <a:defRPr lang="nl-NL" sz="1800" dirty="0" smtClean="0">
                <a:solidFill>
                  <a:schemeClr val="lt1"/>
                </a:solidFill>
              </a:defRPr>
            </a:lvl4pPr>
            <a:lvl5pPr>
              <a:buNone/>
              <a:defRPr lang="nl-NL" sz="1800" dirty="0">
                <a:solidFill>
                  <a:schemeClr val="lt1"/>
                </a:solidFill>
              </a:defRPr>
            </a:lvl5pPr>
          </a:lstStyle>
          <a:p>
            <a:pPr marL="0" lvl="0" algn="ctr"/>
            <a:r>
              <a:rPr lang="nl-NL" dirty="0"/>
              <a:t>.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BBCDF1F-1198-EE45-9D1D-7060ABB3BC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200007"/>
            <a:ext cx="1157610" cy="365125"/>
          </a:xfrm>
        </p:spPr>
        <p:txBody>
          <a:bodyPr l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44837-2955-8D48-B785-7BECCD6BFBA9}" type="datetimeFigureOut">
              <a:rPr lang="nl-NL" smtClean="0"/>
              <a:pPr/>
              <a:t>13-5-2022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62C41A6-00BB-D946-AF76-C41BF9962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48446" y="6200007"/>
            <a:ext cx="3526830" cy="365125"/>
          </a:xfrm>
        </p:spPr>
        <p:txBody>
          <a:bodyPr lIns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AADD35E-E7DD-AC48-8E54-593C436BAE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6952" y="3926834"/>
            <a:ext cx="4408324" cy="1717221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 aan te passen</a:t>
            </a:r>
          </a:p>
        </p:txBody>
      </p:sp>
      <p:sp>
        <p:nvSpPr>
          <p:cNvPr id="20" name="Tijdelijke aanduiding voor afbeelding 19">
            <a:extLst>
              <a:ext uri="{FF2B5EF4-FFF2-40B4-BE49-F238E27FC236}">
                <a16:creationId xmlns:a16="http://schemas.microsoft.com/office/drawing/2014/main" id="{B634FCA6-BF15-B549-ACFA-C1E8209DCD1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606990" y="3652550"/>
            <a:ext cx="2872641" cy="1267937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2596" t="-57360" r="-20300" b="-60896"/>
            </a:stretch>
          </a:blipFill>
        </p:spPr>
        <p:txBody>
          <a:bodyPr anchor="ctr"/>
          <a:lstStyle>
            <a:lvl1pPr algn="l">
              <a:buNone/>
              <a:defRPr>
                <a:solidFill>
                  <a:srgbClr val="FFE200"/>
                </a:solidFill>
              </a:defRPr>
            </a:lvl1pPr>
          </a:lstStyle>
          <a:p>
            <a:r>
              <a:rPr lang="nl-NL" dirty="0"/>
              <a:t>.</a:t>
            </a:r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E6EBCC98-EE4B-C049-930C-BC6F91967B3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82110" y="-15166"/>
            <a:ext cx="3600000" cy="3600000"/>
          </a:xfrm>
          <a:blipFill>
            <a:blip r:embed="rId6"/>
            <a:stretch>
              <a:fillRect/>
            </a:stretch>
          </a:blipFill>
        </p:spPr>
        <p:txBody>
          <a:bodyPr bIns="720000" anchor="ctr"/>
          <a:lstStyle>
            <a:lvl1pPr algn="ctr">
              <a:spcBef>
                <a:spcPts val="0"/>
              </a:spcBef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dirty="0"/>
              <a:t>Klik op het icoon </a:t>
            </a:r>
          </a:p>
          <a:p>
            <a:r>
              <a:rPr lang="nl-NL" dirty="0"/>
              <a:t>om een symbool </a:t>
            </a:r>
          </a:p>
          <a:p>
            <a:r>
              <a:rPr lang="nl-NL" dirty="0"/>
              <a:t>toe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98F48A1-0439-6D49-95C9-A1F78DAB17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6437" y="620713"/>
            <a:ext cx="4748838" cy="263728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spc="-15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KLIK OM TITEL </a:t>
            </a:r>
            <a:br>
              <a:rPr lang="nl-NL" dirty="0"/>
            </a:br>
            <a:r>
              <a:rPr lang="nl-NL" dirty="0"/>
              <a:t>AAN TE PASSEN</a:t>
            </a:r>
          </a:p>
        </p:txBody>
      </p:sp>
    </p:spTree>
    <p:extLst>
      <p:ext uri="{BB962C8B-B14F-4D97-AF65-F5344CB8AC3E}">
        <p14:creationId xmlns:p14="http://schemas.microsoft.com/office/powerpoint/2010/main" val="264890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93" userDrawn="1">
          <p15:clr>
            <a:srgbClr val="FBAE40"/>
          </p15:clr>
        </p15:guide>
        <p15:guide id="4" pos="7265" userDrawn="1">
          <p15:clr>
            <a:srgbClr val="FBAE40"/>
          </p15:clr>
        </p15:guide>
        <p15:guide id="5" orient="horz" pos="2636" userDrawn="1">
          <p15:clr>
            <a:srgbClr val="FBAE40"/>
          </p15:clr>
        </p15:guide>
        <p15:guide id="6" pos="3386" userDrawn="1">
          <p15:clr>
            <a:srgbClr val="FBAE40"/>
          </p15:clr>
        </p15:guide>
        <p15:guide id="7" orient="horz" pos="39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4">
            <a:extLst>
              <a:ext uri="{FF2B5EF4-FFF2-40B4-BE49-F238E27FC236}">
                <a16:creationId xmlns:a16="http://schemas.microsoft.com/office/drawing/2014/main" id="{A58168B2-FECB-5549-AF22-1C7CC908773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bIns="1080000" anchor="ctr"/>
          <a:lstStyle>
            <a:lvl1pPr algn="ct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dirty="0"/>
              <a:t>Klik op het icoon</a:t>
            </a:r>
          </a:p>
          <a:p>
            <a:r>
              <a:rPr lang="nl-NL" dirty="0"/>
              <a:t>om een afbeelding</a:t>
            </a:r>
          </a:p>
          <a:p>
            <a:r>
              <a:rPr lang="nl-NL" dirty="0"/>
              <a:t>Toe te voegen</a:t>
            </a:r>
          </a:p>
        </p:txBody>
      </p:sp>
      <p:sp>
        <p:nvSpPr>
          <p:cNvPr id="6" name="Tijdelijke aanduiding voor tekst 16">
            <a:extLst>
              <a:ext uri="{FF2B5EF4-FFF2-40B4-BE49-F238E27FC236}">
                <a16:creationId xmlns:a16="http://schemas.microsoft.com/office/drawing/2014/main" id="{C19E47EF-71CE-E346-8A96-071A372A03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9" y="3644900"/>
            <a:ext cx="5472112" cy="2413000"/>
          </a:xfrm>
          <a:solidFill>
            <a:srgbClr val="FFE200"/>
          </a:solidFill>
          <a:ln>
            <a:noFill/>
          </a:ln>
          <a:effectLst>
            <a:outerShdw blurRad="279400" dist="12700" dir="5400000" algn="t" rotWithShape="0">
              <a:prstClr val="black">
                <a:alpha val="36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lvl1pPr>
              <a:buNone/>
              <a:defRPr lang="nl-NL" sz="1800" dirty="0" smtClean="0">
                <a:solidFill>
                  <a:srgbClr val="FFE200"/>
                </a:solidFill>
              </a:defRPr>
            </a:lvl1pPr>
            <a:lvl2pPr>
              <a:buNone/>
              <a:defRPr lang="nl-NL" sz="1800" dirty="0" smtClean="0">
                <a:solidFill>
                  <a:schemeClr val="lt1"/>
                </a:solidFill>
              </a:defRPr>
            </a:lvl2pPr>
            <a:lvl3pPr>
              <a:buNone/>
              <a:defRPr lang="nl-NL" dirty="0" smtClean="0">
                <a:solidFill>
                  <a:schemeClr val="lt1"/>
                </a:solidFill>
              </a:defRPr>
            </a:lvl3pPr>
            <a:lvl4pPr>
              <a:buNone/>
              <a:defRPr lang="nl-NL" sz="1800" dirty="0" smtClean="0">
                <a:solidFill>
                  <a:schemeClr val="lt1"/>
                </a:solidFill>
              </a:defRPr>
            </a:lvl4pPr>
            <a:lvl5pPr>
              <a:buNone/>
              <a:defRPr lang="nl-NL" sz="1800" dirty="0">
                <a:solidFill>
                  <a:schemeClr val="lt1"/>
                </a:solidFill>
              </a:defRPr>
            </a:lvl5pPr>
          </a:lstStyle>
          <a:p>
            <a:pPr marL="0" lvl="0" algn="ctr"/>
            <a:r>
              <a:rPr lang="nl-NL" dirty="0"/>
              <a:t>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538712-DCBE-0149-9D33-5B38EEE995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852833"/>
            <a:ext cx="5047593" cy="538619"/>
          </a:xfrm>
        </p:spPr>
        <p:txBody>
          <a:bodyPr/>
          <a:lstStyle>
            <a:lvl1pPr>
              <a:defRPr sz="3200"/>
            </a:lvl1pPr>
          </a:lstStyle>
          <a:p>
            <a:r>
              <a:rPr lang="nl-NL" dirty="0"/>
              <a:t>KLIK OM TITEL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670753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en tekst slide -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3D7140AF-007F-3E47-8255-58064937037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408C8CE-843F-5E44-BBDC-7FF0E53198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1288" y="404813"/>
            <a:ext cx="4897437" cy="924911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KLIK OM TITEL IN TE VULLEN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A10741C5-65E8-BD4F-B8DB-72979D1E05F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91288" y="1849821"/>
            <a:ext cx="4897437" cy="3962399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Klikken om de tekst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2" name="Tijdelijke aanduiding voor afbeelding 14">
            <a:extLst>
              <a:ext uri="{FF2B5EF4-FFF2-40B4-BE49-F238E27FC236}">
                <a16:creationId xmlns:a16="http://schemas.microsoft.com/office/drawing/2014/main" id="{43AB6023-C9DA-CC4B-8111-24C89D6CBEC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7988" y="404813"/>
            <a:ext cx="5688012" cy="6048375"/>
          </a:xfrm>
          <a:solidFill>
            <a:srgbClr val="FFFFFF"/>
          </a:solidFill>
          <a:ln>
            <a:noFill/>
          </a:ln>
          <a:effectLst>
            <a:outerShdw blurRad="279400" dist="12700" dir="5400000" algn="t" rotWithShape="0">
              <a:prstClr val="black">
                <a:alpha val="36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0" tIns="0" rIns="0" bIns="1080000" rtlCol="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buNone/>
              <a:defRPr lang="nl-NL" sz="12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algn="ctr">
              <a:buNone/>
            </a:pPr>
            <a:r>
              <a:rPr lang="nl-NL" dirty="0"/>
              <a:t>Klik op het icoon</a:t>
            </a:r>
          </a:p>
          <a:p>
            <a:pPr marL="0" lvl="0" algn="ctr">
              <a:buNone/>
            </a:pPr>
            <a:r>
              <a:rPr lang="nl-NL" dirty="0"/>
              <a:t>om een afbeelding</a:t>
            </a:r>
          </a:p>
          <a:p>
            <a:pPr marL="0" lvl="0" algn="ctr">
              <a:buNone/>
            </a:pPr>
            <a:r>
              <a:rPr lang="nl-NL" dirty="0"/>
              <a:t>Toe te 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8F309D3-064F-144E-BC15-32F89D88B8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8" y="6311460"/>
            <a:ext cx="5688012" cy="136471"/>
          </a:xfrm>
          <a:solidFill>
            <a:schemeClr val="bg1"/>
          </a:solidFill>
        </p:spPr>
        <p:txBody>
          <a:bodyPr bIns="180000" anchor="ctr"/>
          <a:lstStyle>
            <a:lvl1pPr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.</a:t>
            </a:r>
          </a:p>
        </p:txBody>
      </p:sp>
      <p:sp>
        <p:nvSpPr>
          <p:cNvPr id="16" name="Tijdelijke aanduiding voor afbeelding 22">
            <a:extLst>
              <a:ext uri="{FF2B5EF4-FFF2-40B4-BE49-F238E27FC236}">
                <a16:creationId xmlns:a16="http://schemas.microsoft.com/office/drawing/2014/main" id="{4E63F433-6C34-164C-A8FE-C9B3E26049DC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3332879" y="2995241"/>
            <a:ext cx="3596104" cy="3600000"/>
          </a:xfrm>
          <a:blipFill>
            <a:blip r:embed="rId2"/>
            <a:stretch>
              <a:fillRect/>
            </a:stretch>
          </a:blipFill>
        </p:spPr>
        <p:txBody>
          <a:bodyPr bIns="720000" anchor="ctr"/>
          <a:lstStyle>
            <a:lvl1pPr algn="ctr">
              <a:spcBef>
                <a:spcPts val="0"/>
              </a:spcBef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dirty="0"/>
              <a:t>Klik op het icoon </a:t>
            </a:r>
          </a:p>
          <a:p>
            <a:r>
              <a:rPr lang="nl-NL" dirty="0"/>
              <a:t>om een symbool </a:t>
            </a:r>
          </a:p>
          <a:p>
            <a:r>
              <a:rPr lang="nl-NL" dirty="0"/>
              <a:t>toe te voegen</a:t>
            </a:r>
          </a:p>
        </p:txBody>
      </p:sp>
      <p:pic>
        <p:nvPicPr>
          <p:cNvPr id="18" name="logo">
            <a:extLst>
              <a:ext uri="{FF2B5EF4-FFF2-40B4-BE49-F238E27FC236}">
                <a16:creationId xmlns:a16="http://schemas.microsoft.com/office/drawing/2014/main" id="{2640A21E-1D12-6244-8F95-1F73695215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29711" r="-11202" b="22540"/>
          <a:stretch/>
        </p:blipFill>
        <p:spPr>
          <a:xfrm rot="16200000">
            <a:off x="10443651" y="799363"/>
            <a:ext cx="2785824" cy="84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2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en tekst slide - blauw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Afbeelding 18">
            <a:extLst>
              <a:ext uri="{FF2B5EF4-FFF2-40B4-BE49-F238E27FC236}">
                <a16:creationId xmlns:a16="http://schemas.microsoft.com/office/drawing/2014/main" id="{1EB27671-45FE-0A48-A46E-1A12AC0FD7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7408C8CE-843F-5E44-BBDC-7FF0E53198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1288" y="404813"/>
            <a:ext cx="4897437" cy="924911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KLIK OM TITEL IN TE VULLEN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A10741C5-65E8-BD4F-B8DB-72979D1E05F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91288" y="1849821"/>
            <a:ext cx="4897437" cy="3962399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Klikken om de tekst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2" name="Tijdelijke aanduiding voor afbeelding 14">
            <a:extLst>
              <a:ext uri="{FF2B5EF4-FFF2-40B4-BE49-F238E27FC236}">
                <a16:creationId xmlns:a16="http://schemas.microsoft.com/office/drawing/2014/main" id="{43AB6023-C9DA-CC4B-8111-24C89D6CBEC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7988" y="404813"/>
            <a:ext cx="5688012" cy="6048375"/>
          </a:xfrm>
          <a:solidFill>
            <a:srgbClr val="FFFFFF"/>
          </a:solidFill>
          <a:ln>
            <a:noFill/>
          </a:ln>
          <a:effectLst>
            <a:outerShdw blurRad="279400" dist="12700" dir="5400000" algn="t" rotWithShape="0">
              <a:prstClr val="black">
                <a:alpha val="36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0" tIns="0" rIns="0" bIns="1080000" rtlCol="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buNone/>
              <a:defRPr lang="nl-NL" sz="12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algn="ctr">
              <a:buNone/>
            </a:pPr>
            <a:r>
              <a:rPr lang="nl-NL" dirty="0"/>
              <a:t>Klik op het icoon</a:t>
            </a:r>
          </a:p>
          <a:p>
            <a:pPr marL="0" lvl="0" algn="ctr">
              <a:buNone/>
            </a:pPr>
            <a:r>
              <a:rPr lang="nl-NL" dirty="0"/>
              <a:t>om een afbeelding</a:t>
            </a:r>
          </a:p>
          <a:p>
            <a:pPr marL="0" lvl="0" algn="ctr">
              <a:buNone/>
            </a:pPr>
            <a:r>
              <a:rPr lang="nl-NL" dirty="0"/>
              <a:t>Toe te 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8F309D3-064F-144E-BC15-32F89D88B8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8" y="6311460"/>
            <a:ext cx="5688012" cy="136471"/>
          </a:xfrm>
          <a:solidFill>
            <a:srgbClr val="FFE200"/>
          </a:solidFill>
        </p:spPr>
        <p:txBody>
          <a:bodyPr bIns="180000" anchor="ctr"/>
          <a:lstStyle>
            <a:lvl1pPr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.</a:t>
            </a:r>
          </a:p>
        </p:txBody>
      </p:sp>
      <p:sp>
        <p:nvSpPr>
          <p:cNvPr id="16" name="Tijdelijke aanduiding voor afbeelding 22">
            <a:extLst>
              <a:ext uri="{FF2B5EF4-FFF2-40B4-BE49-F238E27FC236}">
                <a16:creationId xmlns:a16="http://schemas.microsoft.com/office/drawing/2014/main" id="{4E63F433-6C34-164C-A8FE-C9B3E26049DC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3332879" y="2995241"/>
            <a:ext cx="3596104" cy="3600000"/>
          </a:xfrm>
          <a:blipFill>
            <a:blip r:embed="rId3"/>
            <a:stretch>
              <a:fillRect/>
            </a:stretch>
          </a:blipFill>
        </p:spPr>
        <p:txBody>
          <a:bodyPr bIns="720000" anchor="ctr"/>
          <a:lstStyle>
            <a:lvl1pPr algn="ctr">
              <a:spcBef>
                <a:spcPts val="0"/>
              </a:spcBef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dirty="0"/>
              <a:t>Klik op het icoon </a:t>
            </a:r>
          </a:p>
          <a:p>
            <a:r>
              <a:rPr lang="nl-NL" dirty="0"/>
              <a:t>om een symbool </a:t>
            </a:r>
          </a:p>
          <a:p>
            <a:r>
              <a:rPr lang="nl-NL" dirty="0"/>
              <a:t>toe te voegen</a:t>
            </a:r>
          </a:p>
        </p:txBody>
      </p:sp>
      <p:pic>
        <p:nvPicPr>
          <p:cNvPr id="18" name="logo">
            <a:extLst>
              <a:ext uri="{FF2B5EF4-FFF2-40B4-BE49-F238E27FC236}">
                <a16:creationId xmlns:a16="http://schemas.microsoft.com/office/drawing/2014/main" id="{2640A21E-1D12-6244-8F95-1F73695215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" t="29711" r="-11202" b="22540"/>
          <a:stretch/>
        </p:blipFill>
        <p:spPr>
          <a:xfrm rot="16200000">
            <a:off x="10443651" y="799363"/>
            <a:ext cx="2785824" cy="84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510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en tekst slide - grijs"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7408C8CE-843F-5E44-BBDC-7FF0E53198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1288" y="404813"/>
            <a:ext cx="4897437" cy="924911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KLIK OM TITEL IN TE VULLEN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A10741C5-65E8-BD4F-B8DB-72979D1E05F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91288" y="1849821"/>
            <a:ext cx="4897437" cy="3962399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nl-NL" dirty="0"/>
              <a:t>Klikken om de tekst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2" name="Tijdelijke aanduiding voor afbeelding 14">
            <a:extLst>
              <a:ext uri="{FF2B5EF4-FFF2-40B4-BE49-F238E27FC236}">
                <a16:creationId xmlns:a16="http://schemas.microsoft.com/office/drawing/2014/main" id="{43AB6023-C9DA-CC4B-8111-24C89D6CBEC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7988" y="404813"/>
            <a:ext cx="5688012" cy="6048375"/>
          </a:xfrm>
          <a:solidFill>
            <a:srgbClr val="FFFFFF"/>
          </a:solidFill>
          <a:ln>
            <a:noFill/>
          </a:ln>
          <a:effectLst>
            <a:outerShdw blurRad="279400" dist="12700" dir="5400000" algn="t" rotWithShape="0">
              <a:prstClr val="black">
                <a:alpha val="36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0" tIns="0" rIns="0" bIns="1080000" rtlCol="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buNone/>
              <a:defRPr lang="nl-NL" sz="12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algn="ctr">
              <a:buNone/>
            </a:pPr>
            <a:r>
              <a:rPr lang="nl-NL" dirty="0"/>
              <a:t>Klik op het icoon</a:t>
            </a:r>
          </a:p>
          <a:p>
            <a:pPr marL="0" lvl="0" algn="ctr">
              <a:buNone/>
            </a:pPr>
            <a:r>
              <a:rPr lang="nl-NL" dirty="0"/>
              <a:t>om een afbeelding</a:t>
            </a:r>
          </a:p>
          <a:p>
            <a:pPr marL="0" lvl="0" algn="ctr">
              <a:buNone/>
            </a:pPr>
            <a:r>
              <a:rPr lang="nl-NL" dirty="0"/>
              <a:t>Toe te 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8F309D3-064F-144E-BC15-32F89D88B8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8" y="6311460"/>
            <a:ext cx="5688012" cy="136471"/>
          </a:xfrm>
          <a:solidFill>
            <a:srgbClr val="FFE200"/>
          </a:solidFill>
        </p:spPr>
        <p:txBody>
          <a:bodyPr bIns="180000" anchor="ctr"/>
          <a:lstStyle>
            <a:lvl1pPr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.</a:t>
            </a:r>
          </a:p>
        </p:txBody>
      </p:sp>
      <p:sp>
        <p:nvSpPr>
          <p:cNvPr id="16" name="Tijdelijke aanduiding voor afbeelding 22">
            <a:extLst>
              <a:ext uri="{FF2B5EF4-FFF2-40B4-BE49-F238E27FC236}">
                <a16:creationId xmlns:a16="http://schemas.microsoft.com/office/drawing/2014/main" id="{4E63F433-6C34-164C-A8FE-C9B3E26049DC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3332879" y="2995241"/>
            <a:ext cx="3596104" cy="3600000"/>
          </a:xfrm>
          <a:blipFill>
            <a:blip r:embed="rId2"/>
            <a:stretch>
              <a:fillRect/>
            </a:stretch>
          </a:blipFill>
        </p:spPr>
        <p:txBody>
          <a:bodyPr bIns="720000" anchor="ctr"/>
          <a:lstStyle>
            <a:lvl1pPr algn="ctr">
              <a:spcBef>
                <a:spcPts val="0"/>
              </a:spcBef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dirty="0"/>
              <a:t>Klik op het icoon </a:t>
            </a:r>
          </a:p>
          <a:p>
            <a:r>
              <a:rPr lang="nl-NL" dirty="0"/>
              <a:t>om een symbool </a:t>
            </a:r>
          </a:p>
          <a:p>
            <a:r>
              <a:rPr lang="nl-NL" dirty="0"/>
              <a:t>toe te voegen</a:t>
            </a:r>
          </a:p>
        </p:txBody>
      </p:sp>
      <p:pic>
        <p:nvPicPr>
          <p:cNvPr id="18" name="logo">
            <a:extLst>
              <a:ext uri="{FF2B5EF4-FFF2-40B4-BE49-F238E27FC236}">
                <a16:creationId xmlns:a16="http://schemas.microsoft.com/office/drawing/2014/main" id="{2640A21E-1D12-6244-8F95-1F73695215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29711" r="-11202" b="22540"/>
          <a:stretch/>
        </p:blipFill>
        <p:spPr>
          <a:xfrm rot="16200000">
            <a:off x="10443651" y="799363"/>
            <a:ext cx="2785824" cy="84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16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tekst slide -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4B095746-87C8-014F-A90E-CB3BDB44125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408C8CE-843F-5E44-BBDC-7FF0E53198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282" y="404813"/>
            <a:ext cx="5496718" cy="924911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KLIK OM TITEL IN TE VULLEN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A10741C5-65E8-BD4F-B8DB-72979D1E05F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8" y="1849821"/>
            <a:ext cx="5472112" cy="3962399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Klikken om de tekst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18" name="logo">
            <a:extLst>
              <a:ext uri="{FF2B5EF4-FFF2-40B4-BE49-F238E27FC236}">
                <a16:creationId xmlns:a16="http://schemas.microsoft.com/office/drawing/2014/main" id="{2640A21E-1D12-6244-8F95-1F73695215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t="29711" r="-11202" b="22540"/>
          <a:stretch/>
        </p:blipFill>
        <p:spPr>
          <a:xfrm rot="16200000">
            <a:off x="10443651" y="799363"/>
            <a:ext cx="2785824" cy="845506"/>
          </a:xfrm>
          <a:prstGeom prst="rect">
            <a:avLst/>
          </a:prstGeom>
        </p:spPr>
      </p:pic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ED5851F-CBC4-5444-B6BE-38B85909DB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91288" y="404813"/>
            <a:ext cx="4897437" cy="6048375"/>
          </a:xfrm>
          <a:solidFill>
            <a:schemeClr val="bg1"/>
          </a:solidFill>
          <a:ln>
            <a:noFill/>
          </a:ln>
          <a:effectLst>
            <a:outerShdw blurRad="279400" dist="12700" dir="5400000" algn="t" rotWithShape="0">
              <a:prstClr val="black">
                <a:alpha val="36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0" tIns="0" rIns="0" bIns="1440000" rtlCol="0" anchor="ctr">
            <a:normAutofit/>
          </a:bodyPr>
          <a:lstStyle>
            <a:lvl1pPr>
              <a:defRPr lang="nl-NL" sz="12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lang="nl-NL" smtClean="0">
                <a:solidFill>
                  <a:schemeClr val="lt1"/>
                </a:solidFill>
              </a:defRPr>
            </a:lvl2pPr>
            <a:lvl3pPr>
              <a:defRPr lang="nl-NL" smtClean="0">
                <a:solidFill>
                  <a:schemeClr val="lt1"/>
                </a:solidFill>
              </a:defRPr>
            </a:lvl3pPr>
            <a:lvl4pPr>
              <a:defRPr lang="nl-NL" smtClean="0">
                <a:solidFill>
                  <a:schemeClr val="lt1"/>
                </a:solidFill>
              </a:defRPr>
            </a:lvl4pPr>
            <a:lvl5pPr>
              <a:defRPr lang="nl-NL">
                <a:solidFill>
                  <a:schemeClr val="lt1"/>
                </a:solidFill>
              </a:defRPr>
            </a:lvl5pPr>
          </a:lstStyle>
          <a:p>
            <a:pPr marL="0" lvl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nl-NL" dirty="0"/>
              <a:t>Klikken op het icoon</a:t>
            </a:r>
            <a:br>
              <a:rPr lang="nl-NL" dirty="0"/>
            </a:br>
            <a:r>
              <a:rPr lang="nl-NL" dirty="0"/>
              <a:t>om de gewenste content 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8" name="gele balk">
            <a:extLst>
              <a:ext uri="{FF2B5EF4-FFF2-40B4-BE49-F238E27FC236}">
                <a16:creationId xmlns:a16="http://schemas.microsoft.com/office/drawing/2014/main" id="{F5D888F3-7BEE-984F-93D1-95C6A61DCC42}"/>
              </a:ext>
            </a:extLst>
          </p:cNvPr>
          <p:cNvSpPr/>
          <p:nvPr userDrawn="1"/>
        </p:nvSpPr>
        <p:spPr>
          <a:xfrm>
            <a:off x="0" y="404813"/>
            <a:ext cx="136633" cy="604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6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93621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tekst slide - blauw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Afbeelding 18">
            <a:extLst>
              <a:ext uri="{FF2B5EF4-FFF2-40B4-BE49-F238E27FC236}">
                <a16:creationId xmlns:a16="http://schemas.microsoft.com/office/drawing/2014/main" id="{1EB27671-45FE-0A48-A46E-1A12AC0FD7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7408C8CE-843F-5E44-BBDC-7FF0E53198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282" y="404813"/>
            <a:ext cx="5496718" cy="924911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KLIK OM TITEL IN TE VULLEN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A10741C5-65E8-BD4F-B8DB-72979D1E05F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8" y="1849821"/>
            <a:ext cx="5472112" cy="3962399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Klikken om de tekst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18" name="logo">
            <a:extLst>
              <a:ext uri="{FF2B5EF4-FFF2-40B4-BE49-F238E27FC236}">
                <a16:creationId xmlns:a16="http://schemas.microsoft.com/office/drawing/2014/main" id="{2640A21E-1D12-6244-8F95-1F73695215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29711" r="-11202" b="22540"/>
          <a:stretch/>
        </p:blipFill>
        <p:spPr>
          <a:xfrm rot="16200000">
            <a:off x="10443651" y="799363"/>
            <a:ext cx="2785824" cy="845506"/>
          </a:xfrm>
          <a:prstGeom prst="rect">
            <a:avLst/>
          </a:prstGeom>
        </p:spPr>
      </p:pic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ED5851F-CBC4-5444-B6BE-38B85909DB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91288" y="404813"/>
            <a:ext cx="4897437" cy="6048375"/>
          </a:xfrm>
          <a:solidFill>
            <a:srgbClr val="FFE200"/>
          </a:solidFill>
          <a:ln>
            <a:noFill/>
          </a:ln>
          <a:effectLst>
            <a:outerShdw blurRad="279400" dist="12700" dir="5400000" algn="t" rotWithShape="0">
              <a:prstClr val="black">
                <a:alpha val="36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0" tIns="0" rIns="0" bIns="1440000" rtlCol="0" anchor="ctr">
            <a:normAutofit/>
          </a:bodyPr>
          <a:lstStyle>
            <a:lvl1pPr>
              <a:defRPr lang="nl-NL" sz="12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lang="nl-NL" smtClean="0">
                <a:solidFill>
                  <a:schemeClr val="lt1"/>
                </a:solidFill>
              </a:defRPr>
            </a:lvl2pPr>
            <a:lvl3pPr>
              <a:defRPr lang="nl-NL" smtClean="0">
                <a:solidFill>
                  <a:schemeClr val="lt1"/>
                </a:solidFill>
              </a:defRPr>
            </a:lvl3pPr>
            <a:lvl4pPr>
              <a:defRPr lang="nl-NL" smtClean="0">
                <a:solidFill>
                  <a:schemeClr val="lt1"/>
                </a:solidFill>
              </a:defRPr>
            </a:lvl4pPr>
            <a:lvl5pPr>
              <a:defRPr lang="nl-NL">
                <a:solidFill>
                  <a:schemeClr val="lt1"/>
                </a:solidFill>
              </a:defRPr>
            </a:lvl5pPr>
          </a:lstStyle>
          <a:p>
            <a:pPr marL="0" lvl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nl-NL" dirty="0"/>
              <a:t>Klikken op het icoon</a:t>
            </a:r>
            <a:br>
              <a:rPr lang="nl-NL" dirty="0"/>
            </a:br>
            <a:r>
              <a:rPr lang="nl-NL" dirty="0"/>
              <a:t>om de gewenste content 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20" name="gele balk">
            <a:extLst>
              <a:ext uri="{FF2B5EF4-FFF2-40B4-BE49-F238E27FC236}">
                <a16:creationId xmlns:a16="http://schemas.microsoft.com/office/drawing/2014/main" id="{7F60C146-E703-8443-8D80-110FBF863D46}"/>
              </a:ext>
            </a:extLst>
          </p:cNvPr>
          <p:cNvSpPr/>
          <p:nvPr userDrawn="1"/>
        </p:nvSpPr>
        <p:spPr>
          <a:xfrm>
            <a:off x="0" y="404813"/>
            <a:ext cx="136633" cy="6048375"/>
          </a:xfrm>
          <a:prstGeom prst="rect">
            <a:avLst/>
          </a:prstGeom>
          <a:solidFill>
            <a:srgbClr val="FFE2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6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0784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tekst slide - grijs"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7408C8CE-843F-5E44-BBDC-7FF0E53198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282" y="404813"/>
            <a:ext cx="5496718" cy="924911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KLIK OM TITEL IN TE VULLEN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A10741C5-65E8-BD4F-B8DB-72979D1E05F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8" y="1849821"/>
            <a:ext cx="5472112" cy="3962399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nl-NL" dirty="0"/>
              <a:t>Klikken om de tekst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18" name="logo">
            <a:extLst>
              <a:ext uri="{FF2B5EF4-FFF2-40B4-BE49-F238E27FC236}">
                <a16:creationId xmlns:a16="http://schemas.microsoft.com/office/drawing/2014/main" id="{2640A21E-1D12-6244-8F95-1F73695215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t="29711" r="-11202" b="22540"/>
          <a:stretch/>
        </p:blipFill>
        <p:spPr>
          <a:xfrm rot="16200000">
            <a:off x="10443651" y="799363"/>
            <a:ext cx="2785824" cy="845506"/>
          </a:xfrm>
          <a:prstGeom prst="rect">
            <a:avLst/>
          </a:prstGeom>
        </p:spPr>
      </p:pic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ED5851F-CBC4-5444-B6BE-38B85909DB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91288" y="404813"/>
            <a:ext cx="4897437" cy="6048375"/>
          </a:xfrm>
          <a:solidFill>
            <a:schemeClr val="bg2"/>
          </a:solidFill>
          <a:ln>
            <a:noFill/>
          </a:ln>
          <a:effectLst>
            <a:outerShdw blurRad="279400" dist="12700" dir="5400000" algn="t" rotWithShape="0">
              <a:prstClr val="black">
                <a:alpha val="36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0" tIns="0" rIns="0" bIns="1440000" rtlCol="0" anchor="ctr">
            <a:normAutofit/>
          </a:bodyPr>
          <a:lstStyle>
            <a:lvl1pPr>
              <a:defRPr lang="nl-NL" sz="12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lang="nl-NL" smtClean="0">
                <a:solidFill>
                  <a:schemeClr val="lt1"/>
                </a:solidFill>
              </a:defRPr>
            </a:lvl2pPr>
            <a:lvl3pPr>
              <a:defRPr lang="nl-NL" smtClean="0">
                <a:solidFill>
                  <a:schemeClr val="lt1"/>
                </a:solidFill>
              </a:defRPr>
            </a:lvl3pPr>
            <a:lvl4pPr>
              <a:defRPr lang="nl-NL" smtClean="0">
                <a:solidFill>
                  <a:schemeClr val="lt1"/>
                </a:solidFill>
              </a:defRPr>
            </a:lvl4pPr>
            <a:lvl5pPr>
              <a:defRPr lang="nl-NL">
                <a:solidFill>
                  <a:schemeClr val="lt1"/>
                </a:solidFill>
              </a:defRPr>
            </a:lvl5pPr>
          </a:lstStyle>
          <a:p>
            <a:pPr marL="0" lvl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nl-NL" dirty="0"/>
              <a:t>Klikken op het icoon</a:t>
            </a:r>
            <a:br>
              <a:rPr lang="nl-NL" dirty="0"/>
            </a:br>
            <a:r>
              <a:rPr lang="nl-NL" dirty="0"/>
              <a:t>om de gewenste content 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8" name="gele balk">
            <a:extLst>
              <a:ext uri="{FF2B5EF4-FFF2-40B4-BE49-F238E27FC236}">
                <a16:creationId xmlns:a16="http://schemas.microsoft.com/office/drawing/2014/main" id="{45A5159C-CACA-D74D-B488-AFBB554728C9}"/>
              </a:ext>
            </a:extLst>
          </p:cNvPr>
          <p:cNvSpPr/>
          <p:nvPr userDrawn="1"/>
        </p:nvSpPr>
        <p:spPr>
          <a:xfrm>
            <a:off x="0" y="404813"/>
            <a:ext cx="136633" cy="6048375"/>
          </a:xfrm>
          <a:prstGeom prst="rect">
            <a:avLst/>
          </a:prstGeom>
          <a:solidFill>
            <a:srgbClr val="FFE2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6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1496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inhoud slide - ge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4F95CE2D-313B-3449-9EFB-27E6325E5A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logo">
            <a:extLst>
              <a:ext uri="{FF2B5EF4-FFF2-40B4-BE49-F238E27FC236}">
                <a16:creationId xmlns:a16="http://schemas.microsoft.com/office/drawing/2014/main" id="{DE5E86FC-228D-9B43-8852-081198F90A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t="29711" r="-11202" b="22540"/>
          <a:stretch/>
        </p:blipFill>
        <p:spPr>
          <a:xfrm rot="16200000">
            <a:off x="10443651" y="799363"/>
            <a:ext cx="2785824" cy="845506"/>
          </a:xfrm>
          <a:prstGeom prst="rect">
            <a:avLst/>
          </a:prstGeom>
        </p:spPr>
      </p:pic>
      <p:sp>
        <p:nvSpPr>
          <p:cNvPr id="14" name="gele balk">
            <a:extLst>
              <a:ext uri="{FF2B5EF4-FFF2-40B4-BE49-F238E27FC236}">
                <a16:creationId xmlns:a16="http://schemas.microsoft.com/office/drawing/2014/main" id="{D3A6322D-D577-BF47-B0DF-C7043276C7D2}"/>
              </a:ext>
            </a:extLst>
          </p:cNvPr>
          <p:cNvSpPr/>
          <p:nvPr userDrawn="1"/>
        </p:nvSpPr>
        <p:spPr>
          <a:xfrm>
            <a:off x="0" y="404813"/>
            <a:ext cx="136633" cy="604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6"/>
              </a:solidFill>
              <a:highlight>
                <a:srgbClr val="FFFF00"/>
              </a:highlight>
            </a:endParaRPr>
          </a:p>
        </p:txBody>
      </p:sp>
      <p:sp>
        <p:nvSpPr>
          <p:cNvPr id="11" name="Tijdelijke aanduiding voor afbeelding 22">
            <a:extLst>
              <a:ext uri="{FF2B5EF4-FFF2-40B4-BE49-F238E27FC236}">
                <a16:creationId xmlns:a16="http://schemas.microsoft.com/office/drawing/2014/main" id="{207B2836-5634-C940-813C-1D889638673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68035" y="3047012"/>
            <a:ext cx="3600000" cy="3600000"/>
          </a:xfrm>
          <a:blipFill>
            <a:blip r:embed="rId4"/>
            <a:stretch>
              <a:fillRect/>
            </a:stretch>
          </a:blipFill>
        </p:spPr>
        <p:txBody>
          <a:bodyPr bIns="720000" anchor="ctr"/>
          <a:lstStyle>
            <a:lvl1pPr algn="ctr">
              <a:spcBef>
                <a:spcPts val="0"/>
              </a:spcBef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dirty="0"/>
              <a:t>Klik op het icoon </a:t>
            </a:r>
          </a:p>
          <a:p>
            <a:r>
              <a:rPr lang="nl-NL" dirty="0"/>
              <a:t>om een symbool </a:t>
            </a:r>
          </a:p>
          <a:p>
            <a:r>
              <a:rPr lang="nl-NL" dirty="0"/>
              <a:t>toe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FE97B9-F5BF-454D-AFA1-81883F29EA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804" y="431984"/>
            <a:ext cx="10766921" cy="538619"/>
          </a:xfrm>
          <a:ln>
            <a:noFill/>
          </a:ln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KLIK OM TITEL IN TE VULLEN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542813-7F1E-264F-86AE-E3C1D7FC22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1804" y="1141399"/>
            <a:ext cx="10792006" cy="4916500"/>
          </a:xfrm>
          <a:ln>
            <a:noFill/>
          </a:ln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Klikken om de tekst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96356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inhoud slide - groenblau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52484E26-029F-FE41-A4FA-D487B086FB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logo">
            <a:extLst>
              <a:ext uri="{FF2B5EF4-FFF2-40B4-BE49-F238E27FC236}">
                <a16:creationId xmlns:a16="http://schemas.microsoft.com/office/drawing/2014/main" id="{DE5E86FC-228D-9B43-8852-081198F90A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29711" r="-11202" b="22540"/>
          <a:stretch/>
        </p:blipFill>
        <p:spPr>
          <a:xfrm rot="16200000">
            <a:off x="10443651" y="799363"/>
            <a:ext cx="2785824" cy="845506"/>
          </a:xfrm>
          <a:prstGeom prst="rect">
            <a:avLst/>
          </a:prstGeom>
        </p:spPr>
      </p:pic>
      <p:sp>
        <p:nvSpPr>
          <p:cNvPr id="14" name="gele balk">
            <a:extLst>
              <a:ext uri="{FF2B5EF4-FFF2-40B4-BE49-F238E27FC236}">
                <a16:creationId xmlns:a16="http://schemas.microsoft.com/office/drawing/2014/main" id="{D3A6322D-D577-BF47-B0DF-C7043276C7D2}"/>
              </a:ext>
            </a:extLst>
          </p:cNvPr>
          <p:cNvSpPr/>
          <p:nvPr userDrawn="1"/>
        </p:nvSpPr>
        <p:spPr>
          <a:xfrm>
            <a:off x="0" y="404813"/>
            <a:ext cx="136633" cy="6048375"/>
          </a:xfrm>
          <a:prstGeom prst="rect">
            <a:avLst/>
          </a:prstGeom>
          <a:solidFill>
            <a:srgbClr val="FFE2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6"/>
              </a:solidFill>
              <a:highlight>
                <a:srgbClr val="FFFF00"/>
              </a:highlight>
            </a:endParaRPr>
          </a:p>
        </p:txBody>
      </p:sp>
      <p:sp>
        <p:nvSpPr>
          <p:cNvPr id="11" name="Tijdelijke aanduiding voor afbeelding 22">
            <a:extLst>
              <a:ext uri="{FF2B5EF4-FFF2-40B4-BE49-F238E27FC236}">
                <a16:creationId xmlns:a16="http://schemas.microsoft.com/office/drawing/2014/main" id="{207B2836-5634-C940-813C-1D889638673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68035" y="3047012"/>
            <a:ext cx="3600000" cy="3600000"/>
          </a:xfrm>
          <a:blipFill>
            <a:blip r:embed="rId5"/>
            <a:stretch>
              <a:fillRect/>
            </a:stretch>
          </a:blipFill>
        </p:spPr>
        <p:txBody>
          <a:bodyPr bIns="720000" anchor="ctr"/>
          <a:lstStyle>
            <a:lvl1pPr algn="ctr">
              <a:spcBef>
                <a:spcPts val="0"/>
              </a:spcBef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dirty="0"/>
              <a:t>Klik op het icoon </a:t>
            </a:r>
          </a:p>
          <a:p>
            <a:r>
              <a:rPr lang="nl-NL" dirty="0"/>
              <a:t>om een symbool </a:t>
            </a:r>
          </a:p>
          <a:p>
            <a:r>
              <a:rPr lang="nl-NL" dirty="0"/>
              <a:t>toe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FE97B9-F5BF-454D-AFA1-81883F29EA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804" y="431984"/>
            <a:ext cx="10766921" cy="538619"/>
          </a:xfrm>
          <a:ln>
            <a:noFill/>
          </a:ln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KLIK OM TITEL IN TE VULLEN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542813-7F1E-264F-86AE-E3C1D7FC22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1804" y="1141399"/>
            <a:ext cx="10792006" cy="4916500"/>
          </a:xfrm>
          <a:ln>
            <a:noFill/>
          </a:ln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Klikken om de tekst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858621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inhoud slide - grijs">
    <p:bg>
      <p:bgPr>
        <a:solidFill>
          <a:schemeClr val="accent3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logo">
            <a:extLst>
              <a:ext uri="{FF2B5EF4-FFF2-40B4-BE49-F238E27FC236}">
                <a16:creationId xmlns:a16="http://schemas.microsoft.com/office/drawing/2014/main" id="{DE5E86FC-228D-9B43-8852-081198F90A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t="29711" r="-11202" b="22540"/>
          <a:stretch/>
        </p:blipFill>
        <p:spPr>
          <a:xfrm rot="16200000">
            <a:off x="10443651" y="799363"/>
            <a:ext cx="2785824" cy="845506"/>
          </a:xfrm>
          <a:prstGeom prst="rect">
            <a:avLst/>
          </a:prstGeom>
        </p:spPr>
      </p:pic>
      <p:sp>
        <p:nvSpPr>
          <p:cNvPr id="14" name="gele balk">
            <a:extLst>
              <a:ext uri="{FF2B5EF4-FFF2-40B4-BE49-F238E27FC236}">
                <a16:creationId xmlns:a16="http://schemas.microsoft.com/office/drawing/2014/main" id="{D3A6322D-D577-BF47-B0DF-C7043276C7D2}"/>
              </a:ext>
            </a:extLst>
          </p:cNvPr>
          <p:cNvSpPr/>
          <p:nvPr userDrawn="1"/>
        </p:nvSpPr>
        <p:spPr>
          <a:xfrm>
            <a:off x="0" y="404813"/>
            <a:ext cx="136633" cy="6048375"/>
          </a:xfrm>
          <a:prstGeom prst="rect">
            <a:avLst/>
          </a:prstGeom>
          <a:solidFill>
            <a:srgbClr val="FFE2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6"/>
              </a:solidFill>
              <a:highlight>
                <a:srgbClr val="FFFF00"/>
              </a:highlight>
            </a:endParaRPr>
          </a:p>
        </p:txBody>
      </p:sp>
      <p:sp>
        <p:nvSpPr>
          <p:cNvPr id="11" name="Tijdelijke aanduiding voor afbeelding 22">
            <a:extLst>
              <a:ext uri="{FF2B5EF4-FFF2-40B4-BE49-F238E27FC236}">
                <a16:creationId xmlns:a16="http://schemas.microsoft.com/office/drawing/2014/main" id="{207B2836-5634-C940-813C-1D889638673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68035" y="3047012"/>
            <a:ext cx="3600000" cy="3600000"/>
          </a:xfrm>
          <a:blipFill>
            <a:blip r:embed="rId4"/>
            <a:stretch>
              <a:fillRect/>
            </a:stretch>
          </a:blipFill>
        </p:spPr>
        <p:txBody>
          <a:bodyPr bIns="720000" anchor="ctr"/>
          <a:lstStyle>
            <a:lvl1pPr algn="ctr">
              <a:spcBef>
                <a:spcPts val="0"/>
              </a:spcBef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dirty="0"/>
              <a:t>Klik op het icoon </a:t>
            </a:r>
          </a:p>
          <a:p>
            <a:r>
              <a:rPr lang="nl-NL" dirty="0"/>
              <a:t>om een symbool </a:t>
            </a:r>
          </a:p>
          <a:p>
            <a:r>
              <a:rPr lang="nl-NL" dirty="0"/>
              <a:t>toe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FE97B9-F5BF-454D-AFA1-81883F29EA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804" y="431984"/>
            <a:ext cx="10766921" cy="538619"/>
          </a:xfrm>
          <a:ln>
            <a:noFill/>
          </a:ln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KLIK OM TITEL IN TE VULLEN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542813-7F1E-264F-86AE-E3C1D7FC22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1804" y="1141399"/>
            <a:ext cx="10792006" cy="4916500"/>
          </a:xfrm>
          <a:ln>
            <a:noFill/>
          </a:ln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nl-NL" dirty="0"/>
              <a:t>Klikken om de tekst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845654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 op blau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82BB96FD-1E13-3E43-934C-0440B3D8D22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logo">
            <a:extLst>
              <a:ext uri="{FF2B5EF4-FFF2-40B4-BE49-F238E27FC236}">
                <a16:creationId xmlns:a16="http://schemas.microsoft.com/office/drawing/2014/main" id="{DE5E86FC-228D-9B43-8852-081198F90A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t="29711" r="-11202" b="22540"/>
          <a:stretch/>
        </p:blipFill>
        <p:spPr>
          <a:xfrm rot="16200000">
            <a:off x="10443651" y="799363"/>
            <a:ext cx="2785824" cy="845506"/>
          </a:xfrm>
          <a:prstGeom prst="rect">
            <a:avLst/>
          </a:prstGeom>
        </p:spPr>
      </p:pic>
      <p:sp>
        <p:nvSpPr>
          <p:cNvPr id="14" name="gele balk">
            <a:extLst>
              <a:ext uri="{FF2B5EF4-FFF2-40B4-BE49-F238E27FC236}">
                <a16:creationId xmlns:a16="http://schemas.microsoft.com/office/drawing/2014/main" id="{D3A6322D-D577-BF47-B0DF-C7043276C7D2}"/>
              </a:ext>
            </a:extLst>
          </p:cNvPr>
          <p:cNvSpPr/>
          <p:nvPr userDrawn="1"/>
        </p:nvSpPr>
        <p:spPr>
          <a:xfrm>
            <a:off x="0" y="404813"/>
            <a:ext cx="136633" cy="604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6"/>
              </a:solidFill>
              <a:highlight>
                <a:srgbClr val="FFFF00"/>
              </a:highlight>
            </a:endParaRPr>
          </a:p>
        </p:txBody>
      </p:sp>
      <p:sp>
        <p:nvSpPr>
          <p:cNvPr id="11" name="Tijdelijke aanduiding voor afbeelding 22">
            <a:extLst>
              <a:ext uri="{FF2B5EF4-FFF2-40B4-BE49-F238E27FC236}">
                <a16:creationId xmlns:a16="http://schemas.microsoft.com/office/drawing/2014/main" id="{207B2836-5634-C940-813C-1D889638673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68035" y="3047012"/>
            <a:ext cx="3600000" cy="3600000"/>
          </a:xfrm>
          <a:blipFill>
            <a:blip r:embed="rId4"/>
            <a:stretch>
              <a:fillRect/>
            </a:stretch>
          </a:blipFill>
        </p:spPr>
        <p:txBody>
          <a:bodyPr bIns="720000" anchor="ctr"/>
          <a:lstStyle>
            <a:lvl1pPr algn="ctr">
              <a:spcBef>
                <a:spcPts val="0"/>
              </a:spcBef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dirty="0"/>
              <a:t>Klik op het icoon </a:t>
            </a:r>
          </a:p>
          <a:p>
            <a:r>
              <a:rPr lang="nl-NL" dirty="0"/>
              <a:t>om een symbool </a:t>
            </a:r>
          </a:p>
          <a:p>
            <a:r>
              <a:rPr lang="nl-NL" dirty="0"/>
              <a:t>toe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FE97B9-F5BF-454D-AFA1-81883F29EA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804" y="431984"/>
            <a:ext cx="10766921" cy="538619"/>
          </a:xfrm>
          <a:ln>
            <a:noFill/>
          </a:ln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KLIK OM TITEL IN TE VULLEN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542813-7F1E-264F-86AE-E3C1D7FC22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1804" y="1141399"/>
            <a:ext cx="10792006" cy="4916500"/>
          </a:xfrm>
          <a:ln>
            <a:noFill/>
          </a:ln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nl-NL" dirty="0"/>
              <a:t>Klikken om de tekst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71519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DB08D1E-930C-E744-8525-F096EC028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21638"/>
            <a:ext cx="11376025" cy="5386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5132464-9023-9641-B3AC-DB593E002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7" y="1345323"/>
            <a:ext cx="11376025" cy="471257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E8AE5EA-D917-274B-86DD-D58C8F357B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798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E944837-2955-8D48-B785-7BECCD6BFBA9}" type="datetimeFigureOut">
              <a:rPr lang="nl-NL" smtClean="0"/>
              <a:pPr/>
              <a:t>13-5-2022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CC97A87-AABA-D249-BDBA-861BFB780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52B273F-E221-D745-A02C-DA460C9B01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AC517-A1BD-7545-9A2C-3E8017C90A24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1117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683" r:id="rId3"/>
    <p:sldLayoutId id="2147483686" r:id="rId4"/>
    <p:sldLayoutId id="2147483689" r:id="rId5"/>
    <p:sldLayoutId id="2147483687" r:id="rId6"/>
    <p:sldLayoutId id="2147483664" r:id="rId7"/>
    <p:sldLayoutId id="2147483688" r:id="rId8"/>
    <p:sldLayoutId id="2147483685" r:id="rId9"/>
    <p:sldLayoutId id="2147483669" r:id="rId10"/>
    <p:sldLayoutId id="2147483682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5000"/>
        <a:buFont typeface="Wingdings" pitchFamily="2" charset="2"/>
        <a:buChar char="§"/>
        <a:defRPr sz="24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5000"/>
        <a:buFont typeface="Wingdings" pitchFamily="2" charset="2"/>
        <a:buChar char="§"/>
        <a:defRPr sz="20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5000"/>
        <a:buFont typeface="Wingdings" pitchFamily="2" charset="2"/>
        <a:buChar char="§"/>
        <a:defRPr sz="18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5000"/>
        <a:buFont typeface="Wingdings" pitchFamily="2" charset="2"/>
        <a:buChar char="§"/>
        <a:defRPr sz="16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1717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5000"/>
        <a:buFont typeface="Wingdings" pitchFamily="2" charset="2"/>
        <a:buChar char="§"/>
        <a:defRPr sz="16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255" userDrawn="1">
          <p15:clr>
            <a:srgbClr val="F26B43"/>
          </p15:clr>
        </p15:guide>
        <p15:guide id="4" pos="257" userDrawn="1">
          <p15:clr>
            <a:srgbClr val="F26B43"/>
          </p15:clr>
        </p15:guide>
        <p15:guide id="5" pos="7423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  <p15:guide id="7" orient="horz" pos="3816" userDrawn="1">
          <p15:clr>
            <a:srgbClr val="F26B43"/>
          </p15:clr>
        </p15:guide>
        <p15:guide id="8" pos="393" userDrawn="1">
          <p15:clr>
            <a:srgbClr val="F26B43"/>
          </p15:clr>
        </p15:guide>
        <p15:guide id="9" orient="horz" pos="2296" userDrawn="1">
          <p15:clr>
            <a:srgbClr val="F26B43"/>
          </p15:clr>
        </p15:guide>
        <p15:guide id="10" pos="7174" userDrawn="1">
          <p15:clr>
            <a:srgbClr val="F26B43"/>
          </p15:clr>
        </p15:guide>
        <p15:guide id="11" pos="4089" userDrawn="1">
          <p15:clr>
            <a:srgbClr val="F26B43"/>
          </p15:clr>
        </p15:guide>
        <p15:guide id="12" pos="359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450108" y="2452128"/>
            <a:ext cx="106893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>
                <a:latin typeface="Oswald" panose="02000503000000000000" pitchFamily="2" charset="0"/>
              </a:rPr>
              <a:t>Laptop nieuwe brugklas</a:t>
            </a:r>
          </a:p>
          <a:p>
            <a:r>
              <a:rPr lang="nl-NL" sz="4800" b="1" dirty="0">
                <a:latin typeface="Oswald" panose="02000503000000000000" pitchFamily="2" charset="0"/>
              </a:rPr>
              <a:t> </a:t>
            </a:r>
            <a:endParaRPr lang="nl-NL" sz="4400" b="1" dirty="0">
              <a:latin typeface="Oswald" panose="02000503000000000000" pitchFamily="2" charset="0"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7804930" y="2221521"/>
            <a:ext cx="5467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dirty="0">
                <a:solidFill>
                  <a:schemeClr val="accent6"/>
                </a:solidFill>
                <a:latin typeface="Yellowtail" panose="02000503000000000000" pitchFamily="2" charset="0"/>
              </a:rPr>
              <a:t>Van harte welkom!</a:t>
            </a: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1052512" y="3593735"/>
            <a:ext cx="96485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dirty="0">
                <a:solidFill>
                  <a:srgbClr val="FFE2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ush Script MT" panose="03060802040406070304" pitchFamily="66" charset="0"/>
              </a:rPr>
              <a:t>Samen worden wie jij bent!</a:t>
            </a:r>
          </a:p>
          <a:p>
            <a:endParaRPr lang="nl-NL" sz="4400" dirty="0">
              <a:solidFill>
                <a:srgbClr val="FFE2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555062" y="4660952"/>
            <a:ext cx="672080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400" dirty="0">
              <a:latin typeface="Calibri"/>
              <a:cs typeface="Calibri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833" y="3778176"/>
            <a:ext cx="3023773" cy="3018657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60050" y="405007"/>
            <a:ext cx="7063316" cy="181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73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0">
        <p:fade/>
      </p:transition>
    </mc:Choice>
    <mc:Fallback xmlns="">
      <p:transition spd="med" advClick="0" advTm="15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368221" y="327080"/>
            <a:ext cx="10689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>
                <a:latin typeface="Oswald" panose="02000503000000000000" pitchFamily="2" charset="0"/>
              </a:rPr>
              <a:t>PROGRAMMA</a:t>
            </a:r>
            <a:endParaRPr lang="nl-NL" sz="4400" b="1" dirty="0">
              <a:latin typeface="Oswald" panose="02000503000000000000" pitchFamily="2" charset="0"/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976784" y="759218"/>
            <a:ext cx="964852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500" dirty="0">
                <a:solidFill>
                  <a:srgbClr val="FFE2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ush Script MT" panose="03060802040406070304" pitchFamily="66" charset="0"/>
              </a:rPr>
              <a:t>Fijn dat je er bent!</a:t>
            </a:r>
          </a:p>
          <a:p>
            <a:endParaRPr lang="nl-NL" sz="3500" dirty="0">
              <a:solidFill>
                <a:srgbClr val="FFE2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rush Script MT" panose="03060802040406070304" pitchFamily="66" charset="0"/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368221" y="2001867"/>
            <a:ext cx="681424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Even voorstellen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Teamleiders leerjaar 1 en 2: Laura Archidona en  Danielle Groenman</a:t>
            </a:r>
          </a:p>
          <a:p>
            <a:pPr>
              <a:spcAft>
                <a:spcPts val="1200"/>
              </a:spcAft>
            </a:pP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EE340F8-D69C-4991-9DE7-31BEF1E7E9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11561" y="5918274"/>
            <a:ext cx="3578968" cy="92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69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333825" y="316791"/>
            <a:ext cx="10689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>
                <a:latin typeface="Oswald" panose="02000503000000000000" pitchFamily="2" charset="0"/>
              </a:rPr>
              <a:t>Laptop</a:t>
            </a:r>
            <a:endParaRPr lang="nl-NL" sz="4400" b="1" dirty="0">
              <a:latin typeface="Oswald" panose="02000503000000000000" pitchFamily="2" charset="0"/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417650" y="786387"/>
            <a:ext cx="9648521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 err="1">
                <a:solidFill>
                  <a:srgbClr val="FFE2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ush Script MT" panose="03060802040406070304" pitchFamily="66" charset="0"/>
              </a:rPr>
              <a:t>Bring</a:t>
            </a:r>
            <a:r>
              <a:rPr lang="nl-NL" sz="3600" dirty="0">
                <a:solidFill>
                  <a:srgbClr val="FFE2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ush Script MT" panose="03060802040406070304" pitchFamily="66" charset="0"/>
              </a:rPr>
              <a:t> </a:t>
            </a:r>
            <a:r>
              <a:rPr lang="nl-NL" sz="3600" dirty="0" err="1">
                <a:solidFill>
                  <a:srgbClr val="FFE2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ush Script MT" panose="03060802040406070304" pitchFamily="66" charset="0"/>
              </a:rPr>
              <a:t>Your</a:t>
            </a:r>
            <a:r>
              <a:rPr lang="nl-NL" sz="3600" dirty="0">
                <a:solidFill>
                  <a:srgbClr val="FFE2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ush Script MT" panose="03060802040406070304" pitchFamily="66" charset="0"/>
              </a:rPr>
              <a:t> </a:t>
            </a:r>
            <a:r>
              <a:rPr lang="nl-NL" sz="3600" dirty="0" err="1">
                <a:solidFill>
                  <a:srgbClr val="FFE2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ush Script MT" panose="03060802040406070304" pitchFamily="66" charset="0"/>
              </a:rPr>
              <a:t>Own</a:t>
            </a:r>
            <a:r>
              <a:rPr lang="nl-NL" sz="3600" dirty="0">
                <a:solidFill>
                  <a:srgbClr val="FFE2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ush Script MT" panose="03060802040406070304" pitchFamily="66" charset="0"/>
              </a:rPr>
              <a:t> Device</a:t>
            </a:r>
          </a:p>
          <a:p>
            <a:endParaRPr lang="nl-NL" sz="3500" dirty="0">
              <a:solidFill>
                <a:srgbClr val="FFE2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6F6F9B6-0796-4D6D-A17E-5B3322FB59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11561" y="5918274"/>
            <a:ext cx="3578968" cy="920424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49A60596-E82D-4305-B019-63010F0AC817}"/>
              </a:ext>
            </a:extLst>
          </p:cNvPr>
          <p:cNvSpPr txBox="1"/>
          <p:nvPr/>
        </p:nvSpPr>
        <p:spPr>
          <a:xfrm>
            <a:off x="340810" y="1779929"/>
            <a:ext cx="69743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Waarom laptops op school?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nl-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blended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” boeken en laptop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Digitaal geletterdheid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58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368221" y="327080"/>
            <a:ext cx="10689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>
                <a:latin typeface="Oswald" panose="02000503000000000000" pitchFamily="2" charset="0"/>
              </a:rPr>
              <a:t>De laptop</a:t>
            </a:r>
            <a:endParaRPr lang="nl-NL" sz="4400" b="1" dirty="0">
              <a:latin typeface="Oswald" panose="02000503000000000000" pitchFamily="2" charset="0"/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368221" y="775263"/>
            <a:ext cx="9648521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rgbClr val="FFE2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ush Script MT" panose="03060802040406070304" pitchFamily="66" charset="0"/>
              </a:rPr>
              <a:t>Waar moet de laptop aan voldoen?</a:t>
            </a:r>
          </a:p>
          <a:p>
            <a:endParaRPr lang="nl-NL" sz="3500" dirty="0">
              <a:solidFill>
                <a:srgbClr val="FFE2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368221" y="2191262"/>
            <a:ext cx="661447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Scherm tussen de 10 en 14 inch, keyboard, camera en microfoon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Modern besturingssysteem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Windows 10 (sterke voorkeur)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Android versie 8 of hoger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Apple versie high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sierra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of hoger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Dual-Band wifi toegang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Lichtgewicht (max 1.6 kg)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Batterij die het de hele dag volhoudt (min. 8 uur)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Goede prestaties (4GB, SSD harde schijf)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3F81868-BAFA-449C-BE86-EBFE1970A0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11561" y="5918274"/>
            <a:ext cx="3578968" cy="92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80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368221" y="327080"/>
            <a:ext cx="10689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>
                <a:latin typeface="Oswald" panose="02000503000000000000" pitchFamily="2" charset="0"/>
              </a:rPr>
              <a:t>De laptop</a:t>
            </a:r>
            <a:endParaRPr lang="nl-NL" sz="4400" b="1" dirty="0">
              <a:latin typeface="Oswald" panose="02000503000000000000" pitchFamily="2" charset="0"/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368221" y="775263"/>
            <a:ext cx="9648521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rgbClr val="FFE2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ush Script MT" panose="03060802040406070304" pitchFamily="66" charset="0"/>
              </a:rPr>
              <a:t>Wat is aanbevolen?</a:t>
            </a:r>
          </a:p>
          <a:p>
            <a:endParaRPr lang="nl-NL" sz="3500" dirty="0">
              <a:solidFill>
                <a:srgbClr val="FFE2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377457" y="2191262"/>
            <a:ext cx="661447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Continuïteit (reserveapparaat of reparatie garantie)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Een muis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Stevig en geschikt voor gebruik op school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Opslagruimte (min 128 GB harde schijf)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USB poort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Touchscreen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3F81868-BAFA-449C-BE86-EBFE1970A0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11561" y="5918274"/>
            <a:ext cx="3578968" cy="92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86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Kennemer Collega HAVO VWO">
      <a:dk1>
        <a:srgbClr val="000000"/>
      </a:dk1>
      <a:lt1>
        <a:srgbClr val="56E6C8"/>
      </a:lt1>
      <a:dk2>
        <a:srgbClr val="1D1D1D"/>
      </a:dk2>
      <a:lt2>
        <a:srgbClr val="FFFEFE"/>
      </a:lt2>
      <a:accent1>
        <a:srgbClr val="FDA028"/>
      </a:accent1>
      <a:accent2>
        <a:srgbClr val="FEC130"/>
      </a:accent2>
      <a:accent3>
        <a:srgbClr val="323232"/>
      </a:accent3>
      <a:accent4>
        <a:srgbClr val="56E6C8"/>
      </a:accent4>
      <a:accent5>
        <a:srgbClr val="000000"/>
      </a:accent5>
      <a:accent6>
        <a:srgbClr val="FEE634"/>
      </a:accent6>
      <a:hlink>
        <a:srgbClr val="0530FF"/>
      </a:hlink>
      <a:folHlink>
        <a:srgbClr val="36363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2C4B8A0162F444BDC0A7F0BF041869" ma:contentTypeVersion="28" ma:contentTypeDescription="Een nieuw document maken." ma:contentTypeScope="" ma:versionID="7e0d124e92aacf8cddd8a478ea87a2f3">
  <xsd:schema xmlns:xsd="http://www.w3.org/2001/XMLSchema" xmlns:xs="http://www.w3.org/2001/XMLSchema" xmlns:p="http://schemas.microsoft.com/office/2006/metadata/properties" xmlns:ns1="http://schemas.microsoft.com/sharepoint/v3" xmlns:ns3="a31c8139-903c-468d-afb5-6f474bd93b0a" xmlns:ns4="09238de6-b06e-4b7a-8a3d-04feab918fc3" targetNamespace="http://schemas.microsoft.com/office/2006/metadata/properties" ma:root="true" ma:fieldsID="0cc09bcb02e9772c2baf1fcccfe7a1fe" ns1:_="" ns3:_="" ns4:_="">
    <xsd:import namespace="http://schemas.microsoft.com/sharepoint/v3"/>
    <xsd:import namespace="a31c8139-903c-468d-afb5-6f474bd93b0a"/>
    <xsd:import namespace="09238de6-b06e-4b7a-8a3d-04feab918fc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Templat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GenerationTime" minOccurs="0"/>
                <xsd:element ref="ns4:MediaServiceEventHashCod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4" nillable="true" ma:displayName="Eigenschappen van het geïntegreerd beleid voor naleving" ma:hidden="true" ma:internalName="_ip_UnifiedCompliancePolicyProperties">
      <xsd:simpleType>
        <xsd:restriction base="dms:Note"/>
      </xsd:simpleType>
    </xsd:element>
    <xsd:element name="_ip_UnifiedCompliancePolicyUIAction" ma:index="35" nillable="true" ma:displayName="Actie van de gebruikersinterface van het geïntegreerd beleid voor naleving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1c8139-903c-468d-afb5-6f474bd93b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int-hash delen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38de6-b06e-4b7a-8a3d-04feab918f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NotebookType" ma:index="17" nillable="true" ma:displayName="Notebook Type" ma:internalName="NotebookType">
      <xsd:simpleType>
        <xsd:restriction base="dms:Text"/>
      </xsd:simpleType>
    </xsd:element>
    <xsd:element name="FolderType" ma:index="18" nillable="true" ma:displayName="Folder Type" ma:internalName="FolderType">
      <xsd:simpleType>
        <xsd:restriction base="dms:Text"/>
      </xsd:simpleType>
    </xsd:element>
    <xsd:element name="Owner" ma:index="19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20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1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AppVersion" ma:index="23" nillable="true" ma:displayName="App Version" ma:internalName="AppVersion">
      <xsd:simpleType>
        <xsd:restriction base="dms:Text"/>
      </xsd:simpleType>
    </xsd:element>
    <xsd:element name="Teachers" ma:index="24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5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6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7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8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9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0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1" nillable="true" ma:displayName="Is Collaboration Space Locked" ma:internalName="Is_Collaboration_Space_Locked">
      <xsd:simpleType>
        <xsd:restriction base="dms:Boolean"/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09238de6-b06e-4b7a-8a3d-04feab918fc3" xsi:nil="true"/>
    <Students xmlns="09238de6-b06e-4b7a-8a3d-04feab918fc3">
      <UserInfo>
        <DisplayName/>
        <AccountId xsi:nil="true"/>
        <AccountType/>
      </UserInfo>
    </Students>
    <_ip_UnifiedCompliancePolicyUIAction xmlns="http://schemas.microsoft.com/sharepoint/v3" xsi:nil="true"/>
    <Invited_Students xmlns="09238de6-b06e-4b7a-8a3d-04feab918fc3" xsi:nil="true"/>
    <Teachers xmlns="09238de6-b06e-4b7a-8a3d-04feab918fc3">
      <UserInfo>
        <DisplayName/>
        <AccountId xsi:nil="true"/>
        <AccountType/>
      </UserInfo>
    </Teachers>
    <Student_Groups xmlns="09238de6-b06e-4b7a-8a3d-04feab918fc3">
      <UserInfo>
        <DisplayName/>
        <AccountId xsi:nil="true"/>
        <AccountType/>
      </UserInfo>
    </Student_Groups>
    <Templates xmlns="09238de6-b06e-4b7a-8a3d-04feab918fc3" xsi:nil="true"/>
    <Is_Collaboration_Space_Locked xmlns="09238de6-b06e-4b7a-8a3d-04feab918fc3" xsi:nil="true"/>
    <Owner xmlns="09238de6-b06e-4b7a-8a3d-04feab918fc3">
      <UserInfo>
        <DisplayName/>
        <AccountId xsi:nil="true"/>
        <AccountType/>
      </UserInfo>
    </Owner>
    <Has_Teacher_Only_SectionGroup xmlns="09238de6-b06e-4b7a-8a3d-04feab918fc3" xsi:nil="true"/>
    <DefaultSectionNames xmlns="09238de6-b06e-4b7a-8a3d-04feab918fc3" xsi:nil="true"/>
    <_ip_UnifiedCompliancePolicyProperties xmlns="http://schemas.microsoft.com/sharepoint/v3" xsi:nil="true"/>
    <Invited_Teachers xmlns="09238de6-b06e-4b7a-8a3d-04feab918fc3" xsi:nil="true"/>
    <NotebookType xmlns="09238de6-b06e-4b7a-8a3d-04feab918fc3" xsi:nil="true"/>
    <FolderType xmlns="09238de6-b06e-4b7a-8a3d-04feab918fc3" xsi:nil="true"/>
    <AppVersion xmlns="09238de6-b06e-4b7a-8a3d-04feab918fc3" xsi:nil="true"/>
    <Self_Registration_Enabled xmlns="09238de6-b06e-4b7a-8a3d-04feab918fc3" xsi:nil="true"/>
  </documentManagement>
</p:properties>
</file>

<file path=customXml/itemProps1.xml><?xml version="1.0" encoding="utf-8"?>
<ds:datastoreItem xmlns:ds="http://schemas.openxmlformats.org/officeDocument/2006/customXml" ds:itemID="{06BE3F29-B1CE-4F28-BF5F-3EA261145E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06132A-6DBC-4E4B-8CAD-E4C880ABF2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31c8139-903c-468d-afb5-6f474bd93b0a"/>
    <ds:schemaRef ds:uri="09238de6-b06e-4b7a-8a3d-04feab918f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A9362C-F955-4E40-8869-69583C0BBDC1}">
  <ds:schemaRefs>
    <ds:schemaRef ds:uri="http://schemas.microsoft.com/office/infopath/2007/PartnerControls"/>
    <ds:schemaRef ds:uri="a31c8139-903c-468d-afb5-6f474bd93b0a"/>
    <ds:schemaRef ds:uri="http://purl.org/dc/elements/1.1/"/>
    <ds:schemaRef ds:uri="http://schemas.microsoft.com/office/2006/metadata/properties"/>
    <ds:schemaRef ds:uri="09238de6-b06e-4b7a-8a3d-04feab918fc3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5547</TotalTime>
  <Words>161</Words>
  <Application>Microsoft Office PowerPoint</Application>
  <PresentationFormat>Breedbeeld</PresentationFormat>
  <Paragraphs>37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2" baseType="lpstr">
      <vt:lpstr>Arial</vt:lpstr>
      <vt:lpstr>Brush Script MT</vt:lpstr>
      <vt:lpstr>Calibri</vt:lpstr>
      <vt:lpstr>Oswald</vt:lpstr>
      <vt:lpstr>Wingdings</vt:lpstr>
      <vt:lpstr>Yellowtail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Patrick Kint</dc:creator>
  <cp:lastModifiedBy>Aust-Groenman, D.</cp:lastModifiedBy>
  <cp:revision>157</cp:revision>
  <cp:lastPrinted>2020-11-25T11:50:41Z</cp:lastPrinted>
  <dcterms:created xsi:type="dcterms:W3CDTF">2020-09-17T09:54:05Z</dcterms:created>
  <dcterms:modified xsi:type="dcterms:W3CDTF">2022-05-13T07:43:37Z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0x0101000C2C4B8A0162F444BDC0A7F0BF041869</vt:lpwstr>
  </property>
</Properties>
</file>